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Занятие\0x0ss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4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Занятие\kosmos-dlya-detey-slushat-60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8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Занятие\natjazhnye_potolki_spac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2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Занятие\stock-vector-illustration-of-a-kids-in-a-spaceship-in-the-sky-111593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3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Занятие\1241410589_2085_juiced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3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Занятие\1384264789_106876521_large_il_fullxfull332939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6"/>
            <a:ext cx="9144000" cy="68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Занятие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914400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3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Занятие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3"/>
            <a:ext cx="9144000" cy="68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Занятие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8524" cy="65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Занятие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5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Занятие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1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Занятие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" y="0"/>
            <a:ext cx="912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61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2017-04-17T10:28:31Z</dcterms:created>
  <dcterms:modified xsi:type="dcterms:W3CDTF">2017-04-17T10:36:48Z</dcterms:modified>
</cp:coreProperties>
</file>