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89" r:id="rId5"/>
    <p:sldId id="294" r:id="rId6"/>
    <p:sldId id="262" r:id="rId7"/>
    <p:sldId id="267" r:id="rId8"/>
    <p:sldId id="299" r:id="rId9"/>
    <p:sldId id="288" r:id="rId10"/>
    <p:sldId id="298" r:id="rId11"/>
    <p:sldId id="291" r:id="rId12"/>
    <p:sldId id="297" r:id="rId13"/>
    <p:sldId id="296" r:id="rId14"/>
    <p:sldId id="302" r:id="rId15"/>
    <p:sldId id="307" r:id="rId16"/>
    <p:sldId id="263" r:id="rId17"/>
    <p:sldId id="304" r:id="rId18"/>
    <p:sldId id="290" r:id="rId19"/>
    <p:sldId id="292" r:id="rId20"/>
    <p:sldId id="295" r:id="rId21"/>
    <p:sldId id="301" r:id="rId22"/>
    <p:sldId id="309" r:id="rId23"/>
    <p:sldId id="308" r:id="rId24"/>
    <p:sldId id="306" r:id="rId25"/>
    <p:sldId id="278" r:id="rId26"/>
    <p:sldId id="305" r:id="rId27"/>
    <p:sldId id="25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19" y="3068960"/>
            <a:ext cx="4572001" cy="151216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1E2EA8"/>
                </a:solidFill>
              </a:rPr>
              <a:t>Педагогическая технология </a:t>
            </a:r>
            <a:br>
              <a:rPr lang="ru-RU" sz="2800" b="1" i="1" dirty="0" smtClean="0">
                <a:solidFill>
                  <a:srgbClr val="1E2EA8"/>
                </a:solidFill>
              </a:rPr>
            </a:br>
            <a:r>
              <a:rPr lang="ru-RU" sz="2800" b="1" i="1" dirty="0" smtClean="0">
                <a:solidFill>
                  <a:srgbClr val="1E2EA8"/>
                </a:solidFill>
              </a:rPr>
              <a:t>«Клубный час» </a:t>
            </a:r>
            <a:br>
              <a:rPr lang="ru-RU" sz="2800" b="1" i="1" dirty="0" smtClean="0">
                <a:solidFill>
                  <a:srgbClr val="1E2EA8"/>
                </a:solidFill>
              </a:rPr>
            </a:br>
            <a:r>
              <a:rPr lang="ru-RU" sz="2800" b="1" i="1" dirty="0" smtClean="0">
                <a:solidFill>
                  <a:srgbClr val="1E2EA8"/>
                </a:solidFill>
              </a:rPr>
              <a:t>как одно из условий для становления инициативы и самостоятельности дошкольников</a:t>
            </a:r>
            <a:br>
              <a:rPr lang="ru-RU" sz="2800" b="1" i="1" dirty="0" smtClean="0">
                <a:solidFill>
                  <a:srgbClr val="1E2EA8"/>
                </a:solidFill>
              </a:rPr>
            </a:br>
            <a:endParaRPr lang="ru-RU" sz="2800" b="1" i="1" dirty="0">
              <a:solidFill>
                <a:srgbClr val="1E2EA8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661248"/>
            <a:ext cx="3309803" cy="61255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2019 г.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Злата\Desktop\Desktop\МЕТОДИЧ\ФОТО\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1699"/>
            <a:ext cx="3660862" cy="47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1" y="4797152"/>
            <a:ext cx="42824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E2EA8"/>
                </a:solidFill>
                <a:effectLst/>
              </a:rPr>
              <a:t>Из опыта работы </a:t>
            </a:r>
          </a:p>
          <a:p>
            <a:pPr algn="ctr"/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E2EA8"/>
                </a:solidFill>
                <a:effectLst/>
              </a:rPr>
              <a:t>МБДОУ № 9 г. Боготол</a:t>
            </a:r>
            <a:endParaRPr lang="ru-RU" sz="2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E2EA8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22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езабудка\DSC_0348.JPG"/>
          <p:cNvPicPr>
            <a:picLocks noChangeAspect="1" noChangeArrowheads="1"/>
          </p:cNvPicPr>
          <p:nvPr/>
        </p:nvPicPr>
        <p:blipFill>
          <a:blip r:embed="rId2" cstate="print"/>
          <a:srcRect r="8537"/>
          <a:stretch>
            <a:fillRect/>
          </a:stretch>
        </p:blipFill>
        <p:spPr bwMode="auto">
          <a:xfrm>
            <a:off x="4518434" y="980728"/>
            <a:ext cx="4050448" cy="2952328"/>
          </a:xfrm>
          <a:prstGeom prst="roundRect">
            <a:avLst>
              <a:gd name="adj" fmla="val 7044"/>
            </a:avLst>
          </a:prstGeom>
          <a:noFill/>
        </p:spPr>
      </p:pic>
      <p:pic>
        <p:nvPicPr>
          <p:cNvPr id="5" name="Picture 3" descr="F:\Незабудка 1\DSC_0259.JPG"/>
          <p:cNvPicPr>
            <a:picLocks noChangeAspect="1" noChangeArrowheads="1"/>
          </p:cNvPicPr>
          <p:nvPr/>
        </p:nvPicPr>
        <p:blipFill>
          <a:blip r:embed="rId3" cstate="print"/>
          <a:srcRect l="5556" r="4166"/>
          <a:stretch>
            <a:fillRect/>
          </a:stretch>
        </p:blipFill>
        <p:spPr bwMode="auto">
          <a:xfrm>
            <a:off x="535766" y="2384884"/>
            <a:ext cx="3898355" cy="2878785"/>
          </a:xfrm>
          <a:prstGeom prst="roundRect">
            <a:avLst>
              <a:gd name="adj" fmla="val 7037"/>
            </a:avLst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5766" y="980728"/>
            <a:ext cx="3963753" cy="6663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Модный приговор</a:t>
            </a:r>
            <a:endParaRPr lang="ru-RU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61781" y="4656150"/>
            <a:ext cx="3963753" cy="6663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Морское приключение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75405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Злата\Desktop\КЛУБНЫЙ ЧАС\клуб.час\Photo11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60781"/>
            <a:ext cx="3600400" cy="4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Злата\Desktop\КЛУБНЫЙ ЧАС\клуб.час\Photo1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28" y="1534664"/>
            <a:ext cx="1583541" cy="21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Злата\Desktop\КЛУБНЫЙ ЧАС\клуб.час\Photo11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15" y="1534665"/>
            <a:ext cx="1583541" cy="21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Злата\Desktop\КЛУБНЫЙ ЧАС\клуб.час\Photo1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30" y="3861048"/>
            <a:ext cx="1583541" cy="21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Злата\Desktop\КЛУБНЫЙ ЧАС\клуб.час\Photo12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28" y="3851718"/>
            <a:ext cx="1575428" cy="210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1043608" y="692696"/>
            <a:ext cx="7024687" cy="5665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err="1" smtClean="0"/>
              <a:t>Мукосолька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27132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Злата\Downloads\IMG_20171124_154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384376" cy="45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17611"/>
            <a:ext cx="4032448" cy="6541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Наши руки не для скуки!</a:t>
            </a:r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16016" y="908720"/>
            <a:ext cx="3672408" cy="5230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Волшебные нитки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Злата\Desktop\КЛУБНЫЙ ЧАС\фото19\IMG_20190125_162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10" y="1251754"/>
            <a:ext cx="3483754" cy="46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30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Злата\Downloads\IMG_20171124_154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6623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Злата\Downloads\IMG_20171124_154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96" y="1359037"/>
            <a:ext cx="3572003" cy="476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51720" y="548680"/>
            <a:ext cx="3963753" cy="6663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Юные фокусники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17791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\20171117_1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3693029"/>
            <a:ext cx="43204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ф\20171117_155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1800200" cy="300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20171006_154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22" y="3431773"/>
            <a:ext cx="1975826" cy="329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20171006_1610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84" y="889974"/>
            <a:ext cx="3950332" cy="237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25624" y="116632"/>
            <a:ext cx="4680520" cy="7733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В кабинете у психолога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05414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375184" y="404664"/>
            <a:ext cx="4844887" cy="7733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В кабинете у логопеда</a:t>
            </a:r>
            <a:endParaRPr lang="ru-RU" b="1" dirty="0"/>
          </a:p>
        </p:txBody>
      </p:sp>
      <p:pic>
        <p:nvPicPr>
          <p:cNvPr id="5122" name="Picture 2" descr="C:\Users\Злата\Desktop\КЛУБНЫЙ ЧАС\фото19\IMG_20190125_1636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93911"/>
            <a:ext cx="3384376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Злата\Downloads\IMG_20171124_1535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09784"/>
            <a:ext cx="3284592" cy="437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865577" y="5445224"/>
            <a:ext cx="3403036" cy="86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В </a:t>
            </a:r>
            <a:r>
              <a:rPr lang="ru-RU" b="1" dirty="0" err="1" smtClean="0"/>
              <a:t>Вообразилии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4200388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Злата\Desktop\фото 16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1" y="2221564"/>
            <a:ext cx="3692203" cy="307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1109867"/>
            <a:ext cx="3403036" cy="86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Путешествие в </a:t>
            </a:r>
            <a:r>
              <a:rPr lang="ru-RU" b="1" dirty="0" err="1" smtClean="0"/>
              <a:t>Спортландию</a:t>
            </a:r>
            <a:endParaRPr lang="ru-RU" b="1" dirty="0"/>
          </a:p>
        </p:txBody>
      </p:sp>
      <p:pic>
        <p:nvPicPr>
          <p:cNvPr id="4098" name="Picture 2" descr="C:\Users\Злата\Downloads\IMG_20171124_153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89" y="260648"/>
            <a:ext cx="3629560" cy="483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65577" y="5301207"/>
            <a:ext cx="3403036" cy="86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В </a:t>
            </a:r>
            <a:r>
              <a:rPr lang="ru-RU" b="1" dirty="0" err="1" smtClean="0"/>
              <a:t>Вообразилии</a:t>
            </a:r>
            <a:endParaRPr lang="ru-RU" b="1" dirty="0" smtClean="0"/>
          </a:p>
          <a:p>
            <a:pPr algn="ctr"/>
            <a:r>
              <a:rPr lang="ru-RU" b="1" dirty="0" smtClean="0"/>
              <a:t>(кабинет логопеда)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07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11560" y="548680"/>
            <a:ext cx="3211284" cy="52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Физкультурный зал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Злата\Desktop\КЛУБНЫЙ ЧАС\фото19\IMG_20190125_162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Злата\Desktop\КЛУБНЫЙ ЧАС\фото19\IMG_20190125_162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2769940" cy="369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932040" y="1412776"/>
            <a:ext cx="3211284" cy="52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Будь здоров!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02186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Злата\Desktop\КЛУБНЫЙ ЧАС\клуб.час\Photo1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8" y="1556792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Злата\Desktop\КЛУБНЫЙ ЧАС\клуб.час\Photo11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3429000"/>
            <a:ext cx="399505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43808" y="865379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Волшебные картины</a:t>
            </a:r>
          </a:p>
          <a:p>
            <a:pPr algn="ctr"/>
            <a:r>
              <a:rPr lang="ru-RU" b="1" dirty="0" smtClean="0"/>
              <a:t>(</a:t>
            </a:r>
            <a:r>
              <a:rPr lang="ru-RU" b="1" dirty="0" err="1" smtClean="0"/>
              <a:t>квиллинг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66368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Злата\Desktop\КЛУБНЫЙ ЧАС\клуб.час\Photo1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2631281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71700" y="476672"/>
            <a:ext cx="4968552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Загадочные превращения из бумаги</a:t>
            </a:r>
            <a:endParaRPr lang="ru-RU" b="1" dirty="0"/>
          </a:p>
        </p:txBody>
      </p:sp>
      <p:pic>
        <p:nvPicPr>
          <p:cNvPr id="8194" name="Picture 2" descr="C:\Users\Злата\Desktop\КЛУБНЫЙ ЧАС\фото18\IMG_20181214_161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60714"/>
            <a:ext cx="3471084" cy="462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87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57400"/>
            <a:ext cx="8280920" cy="5400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ростроенная РППС (в течение первого этапа пилотирования в группах уже была изменена РППС в соответствии с ФГОС ДО);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закрепление в режиме дня времени для «Клубного часа» по </a:t>
            </a:r>
            <a:r>
              <a:rPr lang="ru-RU" dirty="0" smtClean="0">
                <a:solidFill>
                  <a:schemeClr val="tx1"/>
                </a:solidFill>
              </a:rPr>
              <a:t>четвергам </a:t>
            </a:r>
            <a:r>
              <a:rPr lang="ru-RU" dirty="0" smtClean="0">
                <a:solidFill>
                  <a:schemeClr val="tx1"/>
                </a:solidFill>
              </a:rPr>
              <a:t>с 15.40ч. до 16.40ч.; </a:t>
            </a:r>
          </a:p>
          <a:p>
            <a:pPr lvl="0">
              <a:buClr>
                <a:srgbClr val="94C600"/>
              </a:buClr>
            </a:pPr>
            <a:r>
              <a:rPr lang="ru-RU" dirty="0" smtClean="0">
                <a:solidFill>
                  <a:schemeClr val="tx1"/>
                </a:solidFill>
              </a:rPr>
              <a:t>подключили к работе узких специалистов (инструктора по физической культуре, музыкального руководителя, педагога-психолога, учителя логопеда);</a:t>
            </a:r>
          </a:p>
          <a:p>
            <a:pPr lvl="0">
              <a:buClr>
                <a:srgbClr val="94C600"/>
              </a:buClr>
            </a:pPr>
            <a:r>
              <a:rPr lang="ru-RU" dirty="0" smtClean="0">
                <a:solidFill>
                  <a:schemeClr val="tx1"/>
                </a:solidFill>
              </a:rPr>
              <a:t>составили с воспитателями алгоритм действий;</a:t>
            </a:r>
            <a:endParaRPr lang="ru-RU" dirty="0">
              <a:solidFill>
                <a:schemeClr val="tx1"/>
              </a:solidFill>
            </a:endParaRPr>
          </a:p>
          <a:p>
            <a:pPr lvl="0">
              <a:buClr>
                <a:srgbClr val="94C600"/>
              </a:buClr>
            </a:pPr>
            <a:r>
              <a:rPr lang="ru-RU" dirty="0" smtClean="0">
                <a:solidFill>
                  <a:schemeClr val="tx1"/>
                </a:solidFill>
              </a:rPr>
              <a:t>разработали </a:t>
            </a:r>
            <a:r>
              <a:rPr lang="ru-RU" dirty="0">
                <a:solidFill>
                  <a:schemeClr val="tx1"/>
                </a:solidFill>
              </a:rPr>
              <a:t>с детьми </a:t>
            </a:r>
            <a:r>
              <a:rPr lang="ru-RU" dirty="0" smtClean="0">
                <a:solidFill>
                  <a:schemeClr val="tx1"/>
                </a:solidFill>
              </a:rPr>
              <a:t>правила </a:t>
            </a:r>
            <a:r>
              <a:rPr lang="ru-RU" dirty="0">
                <a:solidFill>
                  <a:schemeClr val="tx1"/>
                </a:solidFill>
              </a:rPr>
              <a:t>во время </a:t>
            </a:r>
            <a:r>
              <a:rPr lang="ru-RU" dirty="0" smtClean="0">
                <a:solidFill>
                  <a:schemeClr val="tx1"/>
                </a:solidFill>
              </a:rPr>
              <a:t>«Клубного часа».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34074" y="692696"/>
            <a:ext cx="6696744" cy="576064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Обязательные моменты:</a:t>
            </a:r>
            <a:endParaRPr kumimoji="0" lang="ru-RU" sz="4400" b="1" i="0" u="none" strike="noStrike" kern="1200" cap="small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20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Злата\Downloads\IMG_20171124_153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540024"/>
            <a:ext cx="3512571" cy="46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Злата\Downloads\IMG_20171124_1534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275" y="1556792"/>
            <a:ext cx="3499995" cy="46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18521" y="692696"/>
            <a:ext cx="3963753" cy="6663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Танцы с помпонами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97889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23728" y="584684"/>
            <a:ext cx="475252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В стране </a:t>
            </a:r>
            <a:r>
              <a:rPr lang="ru-RU" b="1" dirty="0" err="1" smtClean="0"/>
              <a:t>Светофории</a:t>
            </a:r>
            <a:endParaRPr lang="ru-RU" b="1" dirty="0"/>
          </a:p>
        </p:txBody>
      </p:sp>
      <p:pic>
        <p:nvPicPr>
          <p:cNvPr id="5122" name="Picture 2" descr="C:\Users\Злата\Desktop\s57590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822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Злата\Desktop\s02707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838" y="112241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Злата\Desktop\s792197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799" y="378904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253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Злата\Desktop\фото 16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0" y="1340768"/>
            <a:ext cx="3692203" cy="307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78834" y="332656"/>
            <a:ext cx="6912768" cy="86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Путешествие в </a:t>
            </a:r>
            <a:r>
              <a:rPr lang="ru-RU" b="1" dirty="0" err="1" smtClean="0"/>
              <a:t>Спортландию</a:t>
            </a:r>
            <a:endParaRPr lang="ru-RU" b="1" dirty="0"/>
          </a:p>
        </p:txBody>
      </p:sp>
      <p:pic>
        <p:nvPicPr>
          <p:cNvPr id="9218" name="Picture 2" descr="C:\Users\Злата\Desktop\КЛУБНЫЙ ЧАС\клуб\DSC_0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4071505" cy="27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5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68118" y="260648"/>
            <a:ext cx="4536504" cy="86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Клуб «До-ми-соль-ка»</a:t>
            </a:r>
            <a:endParaRPr lang="ru-RU" b="1" dirty="0"/>
          </a:p>
        </p:txBody>
      </p:sp>
      <p:pic>
        <p:nvPicPr>
          <p:cNvPr id="7170" name="Picture 2" descr="C:\Users\Злата\Desktop\КЛУБНЫЙ ЧАС\фото18\IMG_20181102_154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9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7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Злата\Desktop\КЛУБНЫЙ ЧАС\фото19\IMG_20190125_1632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3117335" cy="41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323528" y="1052736"/>
            <a:ext cx="4896544" cy="6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Настроение после «Клубного часа»</a:t>
            </a:r>
            <a:endParaRPr lang="ru-RU" b="1" dirty="0"/>
          </a:p>
        </p:txBody>
      </p:sp>
      <p:pic>
        <p:nvPicPr>
          <p:cNvPr id="4099" name="Picture 3" descr="C:\Users\Злата\Desktop\КЛУБНЫЙ ЧАС\фото19\IMG_20190125_1639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3582611" cy="477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501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29889" y="476672"/>
            <a:ext cx="4176464" cy="74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Возвращение </a:t>
            </a:r>
          </a:p>
          <a:p>
            <a:pPr algn="ctr"/>
            <a:r>
              <a:rPr lang="ru-RU" b="1" dirty="0" smtClean="0"/>
              <a:t>в свои группы</a:t>
            </a:r>
            <a:endParaRPr lang="ru-RU" b="1" dirty="0"/>
          </a:p>
        </p:txBody>
      </p:sp>
      <p:pic>
        <p:nvPicPr>
          <p:cNvPr id="2050" name="Picture 2" descr="C:\Users\Злата\Desktop\КЛУБНЫЙ ЧАС\фото19\IMG_20190125_164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405680" cy="454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Злата\Desktop\КЛУБНЫЙ ЧАС\фото18\IMG_20181102_163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05946"/>
            <a:ext cx="3600400" cy="480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03548" y="337002"/>
            <a:ext cx="4176464" cy="74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Рефлексивный круг</a:t>
            </a:r>
            <a:endParaRPr lang="ru-RU" b="1" dirty="0"/>
          </a:p>
        </p:txBody>
      </p:sp>
      <p:pic>
        <p:nvPicPr>
          <p:cNvPr id="3074" name="Picture 2" descr="C:\Users\Злата\Desktop\КЛУБНЫЙ ЧАС\фото19\IMG_20190125_165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1083953"/>
            <a:ext cx="399644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49558" y="2348880"/>
            <a:ext cx="6624736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589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Злата\Downloads\расписание (1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849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57400"/>
            <a:ext cx="8280920" cy="5400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Создание условий для развития инициативы и самостоятельности старших дошкольников в ДОУ, используя педагогическую технологию «Клубный час»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34074" y="692696"/>
            <a:ext cx="6696744" cy="576064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400" b="1" dirty="0" smtClean="0">
                <a:solidFill>
                  <a:srgbClr val="00B050"/>
                </a:solidFill>
                <a:latin typeface="Century Schoolbook"/>
              </a:rPr>
              <a:t>Цель:</a:t>
            </a:r>
            <a:endParaRPr lang="ru-RU" sz="4400" b="1" dirty="0">
              <a:solidFill>
                <a:srgbClr val="00B05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8599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025" y="692696"/>
            <a:ext cx="5112568" cy="8640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Дети расходятся по группам, кабинетам, залам.</a:t>
            </a:r>
            <a:endParaRPr lang="ru-RU" sz="2400" b="1" dirty="0"/>
          </a:p>
        </p:txBody>
      </p:sp>
      <p:pic>
        <p:nvPicPr>
          <p:cNvPr id="7172" name="Picture 4" descr="C:\Users\Злата\Downloads\IMG_20171124_153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44824"/>
            <a:ext cx="2562537" cy="341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Злата\Downloads\IMG_20171124_1527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08583"/>
            <a:ext cx="3094789" cy="412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Злата\Downloads\IMG_20171124_15265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0838"/>
            <a:ext cx="2630978" cy="350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03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лата\Desktop\КЛУБНЫЙ ЧАС\Клубный час. 1\Клубный час. 2\Photo1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744416" cy="4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71600" y="620688"/>
            <a:ext cx="3211284" cy="52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Танцы-танцы</a:t>
            </a:r>
            <a:endParaRPr lang="ru-RU" b="1" dirty="0"/>
          </a:p>
        </p:txBody>
      </p:sp>
      <p:pic>
        <p:nvPicPr>
          <p:cNvPr id="1028" name="Picture 4" descr="C:\Users\Злата\Desktop\КЛУБНЫЙ ЧАС\Клубный час. 1\Клубный час. 2\Photo12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85252"/>
            <a:ext cx="3395884" cy="452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9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382121" y="5180660"/>
            <a:ext cx="3211284" cy="52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Пикник</a:t>
            </a:r>
            <a:endParaRPr lang="ru-RU" b="1" dirty="0"/>
          </a:p>
        </p:txBody>
      </p:sp>
      <p:pic>
        <p:nvPicPr>
          <p:cNvPr id="9" name="Picture 2" descr="C:\Users\Злата\Desktop\Конкурс мы меняемся РППС\501_0903\IMG_98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4536504" cy="340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мы меняемся\Photo06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834" y="-12577"/>
            <a:ext cx="3543858" cy="47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284851"/>
            <a:ext cx="3447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Азбука безопасности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450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Незабудка 1\DSC_0245.JPG"/>
          <p:cNvPicPr>
            <a:picLocks noChangeAspect="1" noChangeArrowheads="1"/>
          </p:cNvPicPr>
          <p:nvPr/>
        </p:nvPicPr>
        <p:blipFill>
          <a:blip r:embed="rId2" cstate="print"/>
          <a:srcRect l="7168"/>
          <a:stretch>
            <a:fillRect/>
          </a:stretch>
        </p:blipFill>
        <p:spPr bwMode="auto">
          <a:xfrm>
            <a:off x="971600" y="3717032"/>
            <a:ext cx="3372343" cy="2664296"/>
          </a:xfrm>
          <a:prstGeom prst="roundRect">
            <a:avLst/>
          </a:prstGeom>
          <a:noFill/>
        </p:spPr>
      </p:pic>
      <p:pic>
        <p:nvPicPr>
          <p:cNvPr id="5" name="Picture 2" descr="F:\Незабудка 1\DSC_0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21" y="1143013"/>
            <a:ext cx="3549338" cy="2502011"/>
          </a:xfrm>
          <a:prstGeom prst="round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476672"/>
            <a:ext cx="3963753" cy="6663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Званый ужин</a:t>
            </a:r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234498" y="1285675"/>
            <a:ext cx="3211284" cy="52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Поиграй-ка</a:t>
            </a:r>
            <a:endParaRPr lang="ru-RU" b="1" dirty="0"/>
          </a:p>
        </p:txBody>
      </p:sp>
      <p:pic>
        <p:nvPicPr>
          <p:cNvPr id="8" name="Picture 2" descr="C:\Users\Злата\Desktop\КЛУБНЫЙ ЧАС\Клубный час. 1\Клубный час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55" y="1988840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429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5472608"/>
          </a:xfrm>
        </p:spPr>
        <p:txBody>
          <a:bodyPr>
            <a:normAutofit fontScale="775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sz="3400" dirty="0" smtClean="0">
                <a:latin typeface="Times New Roman"/>
              </a:rPr>
              <a:t>Всегда входя в группу, говорить «Здравствуйте» и                    «до свидания».</a:t>
            </a:r>
            <a:endParaRPr lang="ru-RU" sz="3400" dirty="0"/>
          </a:p>
          <a:p>
            <a:pPr algn="just">
              <a:spcAft>
                <a:spcPts val="0"/>
              </a:spcAft>
            </a:pPr>
            <a:r>
              <a:rPr lang="ru-RU" sz="3400" dirty="0" smtClean="0">
                <a:latin typeface="Times New Roman"/>
              </a:rPr>
              <a:t>Учись договариваться с детьми, не обижай никого вокруг.</a:t>
            </a:r>
            <a:endParaRPr lang="ru-RU" sz="3400" dirty="0"/>
          </a:p>
          <a:p>
            <a:pPr algn="just">
              <a:spcAft>
                <a:spcPts val="0"/>
              </a:spcAft>
            </a:pPr>
            <a:r>
              <a:rPr lang="ru-RU" sz="3400" dirty="0" smtClean="0">
                <a:latin typeface="Times New Roman"/>
              </a:rPr>
              <a:t>Не бегай, не кричи (по коридорам и лестницам).</a:t>
            </a:r>
            <a:endParaRPr lang="ru-RU" sz="3400" dirty="0"/>
          </a:p>
          <a:p>
            <a:pPr algn="just">
              <a:spcAft>
                <a:spcPts val="0"/>
              </a:spcAft>
            </a:pPr>
            <a:r>
              <a:rPr lang="ru-RU" sz="3400" dirty="0" smtClean="0">
                <a:latin typeface="Times New Roman"/>
              </a:rPr>
              <a:t>Входить и выходить из кабинета спокойно,                                  не толкаясь.</a:t>
            </a:r>
            <a:endParaRPr lang="ru-RU" sz="3400" dirty="0"/>
          </a:p>
          <a:p>
            <a:pPr algn="just">
              <a:spcAft>
                <a:spcPts val="0"/>
              </a:spcAft>
            </a:pPr>
            <a:r>
              <a:rPr lang="ru-RU" sz="3400" dirty="0" smtClean="0">
                <a:latin typeface="Times New Roman"/>
              </a:rPr>
              <a:t>Береги вещи и предметы. После игры убери все                         на место.</a:t>
            </a:r>
          </a:p>
          <a:p>
            <a:pPr algn="just">
              <a:spcAft>
                <a:spcPts val="0"/>
              </a:spcAft>
            </a:pPr>
            <a:r>
              <a:rPr lang="ru-RU" sz="3400" dirty="0" smtClean="0">
                <a:latin typeface="Times New Roman"/>
              </a:rPr>
              <a:t>Сначала подумай, потом сделай.</a:t>
            </a:r>
          </a:p>
          <a:p>
            <a:pPr algn="just">
              <a:spcAft>
                <a:spcPts val="0"/>
              </a:spcAft>
            </a:pPr>
            <a:r>
              <a:rPr lang="ru-RU" sz="3400" dirty="0" smtClean="0">
                <a:latin typeface="Times New Roman"/>
              </a:rPr>
              <a:t>Не стесняйся отпроситься в туалет.</a:t>
            </a:r>
          </a:p>
          <a:p>
            <a:pPr algn="just">
              <a:spcAft>
                <a:spcPts val="0"/>
              </a:spcAft>
            </a:pPr>
            <a:r>
              <a:rPr lang="ru-RU" sz="3400" dirty="0" smtClean="0">
                <a:latin typeface="Times New Roman"/>
              </a:rPr>
              <a:t>Возвращайся в группу после звонка.</a:t>
            </a:r>
          </a:p>
          <a:p>
            <a:pPr algn="just">
              <a:spcAft>
                <a:spcPts val="0"/>
              </a:spcAft>
            </a:pPr>
            <a:r>
              <a:rPr lang="ru-RU" sz="3400" dirty="0" smtClean="0">
                <a:latin typeface="Times New Roman"/>
              </a:rPr>
              <a:t>Если не хочешь ходить в другие группы, то можешь остаться в своей.</a:t>
            </a:r>
            <a:endParaRPr lang="ru-RU" sz="3400" dirty="0"/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331640" y="620688"/>
            <a:ext cx="5796136" cy="46985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Правила:</a:t>
            </a:r>
            <a:endParaRPr kumimoji="0" lang="ru-RU" sz="2800" b="1" i="0" u="none" strike="noStrike" kern="1200" cap="small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14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2612</TotalTime>
  <Words>295</Words>
  <Application>Microsoft Office PowerPoint</Application>
  <PresentationFormat>Экран (4:3)</PresentationFormat>
  <Paragraphs>54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Остин</vt:lpstr>
      <vt:lpstr>Педагогическая технология  «Клубный час»  как одно из условий для становления инициативы и самостоятельности дошкольников </vt:lpstr>
      <vt:lpstr>Презентация PowerPoint</vt:lpstr>
      <vt:lpstr>Презентация PowerPoint</vt:lpstr>
      <vt:lpstr>Презентация PowerPoint</vt:lpstr>
      <vt:lpstr>Дети расходятся по группам, кабинетам, залам.</vt:lpstr>
      <vt:lpstr>Презентация PowerPoint</vt:lpstr>
      <vt:lpstr>Презентация PowerPoint</vt:lpstr>
      <vt:lpstr>Презентация PowerPoint</vt:lpstr>
      <vt:lpstr>Правила:</vt:lpstr>
      <vt:lpstr>Презентация PowerPoint</vt:lpstr>
      <vt:lpstr>Мукосолька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Настроение после «Клубного часа»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свободной игры как одно из условий развития инициативы и самостоятельности у дошкольников  (из опыта работы МБДОУ № 9                          г. Боготола)</dc:title>
  <dc:creator>Злата</dc:creator>
  <cp:lastModifiedBy>Злата</cp:lastModifiedBy>
  <cp:revision>117</cp:revision>
  <dcterms:created xsi:type="dcterms:W3CDTF">2016-03-24T02:07:40Z</dcterms:created>
  <dcterms:modified xsi:type="dcterms:W3CDTF">2019-02-26T06:12:02Z</dcterms:modified>
</cp:coreProperties>
</file>