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310" r:id="rId4"/>
    <p:sldId id="312" r:id="rId5"/>
    <p:sldId id="311" r:id="rId6"/>
    <p:sldId id="294" r:id="rId7"/>
    <p:sldId id="267" r:id="rId8"/>
    <p:sldId id="299" r:id="rId9"/>
    <p:sldId id="291" r:id="rId10"/>
    <p:sldId id="297" r:id="rId11"/>
    <p:sldId id="296" r:id="rId12"/>
    <p:sldId id="298" r:id="rId13"/>
    <p:sldId id="313" r:id="rId14"/>
    <p:sldId id="314" r:id="rId15"/>
    <p:sldId id="316" r:id="rId16"/>
    <p:sldId id="315" r:id="rId17"/>
    <p:sldId id="302" r:id="rId18"/>
    <p:sldId id="317" r:id="rId19"/>
    <p:sldId id="318" r:id="rId20"/>
    <p:sldId id="320" r:id="rId21"/>
    <p:sldId id="319" r:id="rId22"/>
    <p:sldId id="263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50" y="2204864"/>
            <a:ext cx="4572001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1E2EA8"/>
                </a:solidFill>
              </a:rPr>
              <a:t>Экономическое воспитание детей старшего дошкольного возраста в условиях детского сада и семьи</a:t>
            </a:r>
            <a:br>
              <a:rPr lang="ru-RU" sz="2800" b="1" i="1" dirty="0" smtClean="0">
                <a:solidFill>
                  <a:srgbClr val="1E2EA8"/>
                </a:solidFill>
              </a:rPr>
            </a:br>
            <a:endParaRPr lang="ru-RU" sz="2800" b="1" i="1" dirty="0">
              <a:solidFill>
                <a:srgbClr val="1E2EA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3309803" cy="6125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2019 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Злата\Desktop\Desktop\МЕТОДИЧ\ФОТО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1699"/>
            <a:ext cx="3660862" cy="47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1" y="4797152"/>
            <a:ext cx="42824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2EA8"/>
                </a:solidFill>
                <a:effectLst/>
              </a:rPr>
              <a:t>Из опыта работы 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2EA8"/>
                </a:solidFill>
                <a:effectLst/>
              </a:rPr>
              <a:t>МБДОУ № 9 г. Боготол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2EA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2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Злата\Downloads\IMG_20171124_154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0737"/>
            <a:ext cx="3744416" cy="49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ЭКОНОМИКА в ДОУ\Фото экономика\IMG_20180927_094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ЭКОНОМИКА в ДОУ\Фото экономика\IMG_20180927_101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823"/>
            <a:ext cx="3602544" cy="48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Злата\Desktop\КЛУБНЫЙ ЧАС\фото18\IMG_20181214_16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6779"/>
            <a:ext cx="3615100" cy="48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98028" y="476672"/>
            <a:ext cx="3963753" cy="666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Центры Экономики</a:t>
            </a:r>
            <a:endParaRPr lang="ru-RU" b="1" dirty="0"/>
          </a:p>
        </p:txBody>
      </p:sp>
      <p:pic>
        <p:nvPicPr>
          <p:cNvPr id="6147" name="Picture 3" descr="F:\ЭКОНОМИКА в ДОУ\Фото экономика\IMG_20180927_100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3609"/>
            <a:ext cx="2676173" cy="35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ЭКОНОМИКА в ДОУ\Фото экономика\IMG_20180927_101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97" y="3212976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ЭКОНОМИКА в ДОУ\Фото экономика\IMG_20180927_093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923153" cy="38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\Photo0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\Photo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20" y="90872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827584" y="692696"/>
            <a:ext cx="3384494" cy="817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Кафе-Бистро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2750" y="5129738"/>
            <a:ext cx="3384494" cy="817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Веселый поезд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6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лата\Desktop\Конкурс мы меняемся РППС\501_0903\IMG_9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32" y="4077072"/>
            <a:ext cx="3151196" cy="23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Злата\Desktop\Конкурс мы меняемся РППС\504_1103\IMG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94" y="1772816"/>
            <a:ext cx="3538191" cy="26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07279" y="764704"/>
            <a:ext cx="3219760" cy="696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Покупка подарка</a:t>
            </a:r>
            <a:endParaRPr lang="ru-RU" b="1" dirty="0"/>
          </a:p>
        </p:txBody>
      </p:sp>
      <p:pic>
        <p:nvPicPr>
          <p:cNvPr id="7" name="Picture 3" descr="C:\Users\Злата\Desktop\Конкурс мы меняемся РППС\511_2503\IMG_0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7" y="1113010"/>
            <a:ext cx="4017473" cy="27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9034" y="531325"/>
            <a:ext cx="2916862" cy="466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Кафе</a:t>
            </a:r>
            <a:endParaRPr lang="ru-RU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26309" y="5517232"/>
            <a:ext cx="321976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Игра в Домино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19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13044"/>
            <a:ext cx="31657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995936" y="3200441"/>
            <a:ext cx="4680638" cy="745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Мастерская Гномов-Экономов</a:t>
            </a:r>
            <a:endParaRPr lang="ru-RU" sz="2400" b="1" dirty="0"/>
          </a:p>
        </p:txBody>
      </p:sp>
      <p:pic>
        <p:nvPicPr>
          <p:cNvPr id="13314" name="Picture 2" descr="C:\Users\Злата\Downloads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96" y="980729"/>
            <a:ext cx="34049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32040" y="332656"/>
            <a:ext cx="374453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Игра «Хочу и надо»</a:t>
            </a:r>
            <a:endParaRPr lang="ru-RU" sz="2400" b="1" dirty="0"/>
          </a:p>
        </p:txBody>
      </p:sp>
      <p:pic>
        <p:nvPicPr>
          <p:cNvPr id="1026" name="Picture 2" descr="C:\Users\Злата\Desktop\Фото ЗЕМЛ2019\IMG_20190220_091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4771"/>
            <a:ext cx="3276364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25830" y="485056"/>
            <a:ext cx="374453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Игра «Гостиница»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8424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Злата\Desktop\Конкурс мы меняемся РППС\511_2503\IMG_0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3"/>
            <a:ext cx="3715073" cy="278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3126" y="548680"/>
            <a:ext cx="705063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Воспитатели – участники игр</a:t>
            </a:r>
            <a:endParaRPr lang="ru-RU" b="1" dirty="0"/>
          </a:p>
        </p:txBody>
      </p:sp>
      <p:pic>
        <p:nvPicPr>
          <p:cNvPr id="6" name="Picture 4" descr="C:\Users\Злата\Desktop\Конкурс мы меняемся РППС\511_2503\IMG_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5048"/>
            <a:ext cx="3748462" cy="28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Злата\Desktop\Конкурс мы меняемся РППС\511_2503\IMG_0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16" y="4121626"/>
            <a:ext cx="3173783" cy="23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4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3694" y="836712"/>
            <a:ext cx="4680520" cy="773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 холле детского сада поезд Экономика</a:t>
            </a:r>
            <a:endParaRPr lang="ru-RU" b="1" dirty="0"/>
          </a:p>
        </p:txBody>
      </p:sp>
      <p:pic>
        <p:nvPicPr>
          <p:cNvPr id="11267" name="Picture 3" descr="F:\ЭКОНОМИКА в ДОУ\Фото экономика\IMG_20180927_09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38" y="98072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ЭКОНОМИКА в ДОУ\Фото экономика\IMG_20180927_095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1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3600400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Взаимодействие с родителями</a:t>
            </a:r>
            <a:endParaRPr lang="ru-RU" b="1" dirty="0"/>
          </a:p>
        </p:txBody>
      </p:sp>
      <p:pic>
        <p:nvPicPr>
          <p:cNvPr id="14338" name="Picture 2" descr="C:\Users\Злата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744416" cy="47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Злата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87" y="1124744"/>
            <a:ext cx="36936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8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Злат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3928"/>
            <a:ext cx="2016224" cy="20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2376264" cy="1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Users\User\Desktop\IMG_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12098"/>
            <a:ext cx="3554826" cy="2793165"/>
          </a:xfrm>
          <a:prstGeom prst="rect">
            <a:avLst/>
          </a:prstGeom>
          <a:noFill/>
        </p:spPr>
      </p:pic>
      <p:pic>
        <p:nvPicPr>
          <p:cNvPr id="1026" name="Picture 2" descr="http://mdou9-bogotol.ucoz.ru/_nw/4/s8389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504"/>
            <a:ext cx="2815891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6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7400"/>
            <a:ext cx="8280920" cy="5400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Создание условий для формирования основ экономической грамотности у дошкольников.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4074" y="836712"/>
            <a:ext cx="6696744" cy="576064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Цель:</a:t>
            </a:r>
            <a:endParaRPr lang="ru-RU" sz="4400" b="1" dirty="0">
              <a:solidFill>
                <a:srgbClr val="00B05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59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mdou9-bogotol.ucoz.ru/_nw/4/s025339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655987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3600400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Взаимодействие с родителями</a:t>
            </a:r>
            <a:endParaRPr lang="ru-RU" b="1" dirty="0"/>
          </a:p>
        </p:txBody>
      </p:sp>
      <p:pic>
        <p:nvPicPr>
          <p:cNvPr id="6" name="Picture 4" descr="http://mdou9-bogotol.ucoz.ru/_nw/4/s09055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3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Педагогическая                               Организация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грамотность                                     экономической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педагога                                            РППС</a:t>
            </a:r>
            <a:endParaRPr lang="ru-RU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Педагогические условия</a:t>
            </a:r>
          </a:p>
          <a:p>
            <a:pPr marL="6858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Программа                                     Взаимодействие 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экономического                            ДОУ и семьи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воспитания дошкольников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147442" y="2312876"/>
            <a:ext cx="720080" cy="7920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18902" y="3789040"/>
            <a:ext cx="720080" cy="7200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372200" y="2049350"/>
            <a:ext cx="576064" cy="9084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16216" y="3637590"/>
            <a:ext cx="720080" cy="7560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8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600" y="620688"/>
            <a:ext cx="3403036" cy="86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Дидактические материалы</a:t>
            </a:r>
            <a:endParaRPr lang="ru-RU" b="1" dirty="0"/>
          </a:p>
        </p:txBody>
      </p:sp>
      <p:pic>
        <p:nvPicPr>
          <p:cNvPr id="12290" name="Picture 2" descr="F:\ЭКОНОМИКА в ДОУ\Фото экономика\IMG_20180927_094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ЭКОНОМИКА в ДОУ\Фото экономика\IMG_20180927_102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53" y="2132856"/>
            <a:ext cx="4128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49558" y="2348880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8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75252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Организовать в учреждении систему повышения квалификации педагогических кадров для работы по вопросу экономического воспитания детей старшего дошкольного возраста в условиях детского сада и семьи.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Создать условия для формирования основ экономической грамотности у дошкольников.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Повысить уровень удовлетворенности субъектов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процесса жизнедеятельности в ДОУ (воспитанников, родителей, педагогов).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27584" y="548680"/>
            <a:ext cx="4464496" cy="72008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Задачи:</a:t>
            </a:r>
            <a:endParaRPr lang="ru-RU" sz="4400" b="1" dirty="0">
              <a:solidFill>
                <a:srgbClr val="00B050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986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лата\Downloads\фото разн\IMG_20181029_144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dou9-bogotol.ucoz.ru/_nw/5/s19784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788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Злата\Downloads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102365" cy="3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Злата\Desktop\Desktop\МЕТОДИЧ\ФОТО\фото 15-16\513_3003\IMG_0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1302"/>
            <a:ext cx="3336370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ЭКОНОМИКА в ДОУ\Фото экономика\IMG_20180927_081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ЭКОНОМИКА в ДОУ\Фото экономика\IMG_20180927_082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41" y="1556791"/>
            <a:ext cx="2538283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52465" y="620688"/>
            <a:ext cx="6696744" cy="576064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Schoolbook"/>
              </a:rPr>
              <a:t>Информирование родителей</a:t>
            </a:r>
            <a:endParaRPr lang="ru-RU" sz="4400" b="1" dirty="0">
              <a:solidFill>
                <a:srgbClr val="00B050"/>
              </a:solidFill>
              <a:latin typeface="Century Schoolbook"/>
            </a:endParaRPr>
          </a:p>
        </p:txBody>
      </p:sp>
      <p:pic>
        <p:nvPicPr>
          <p:cNvPr id="1031" name="Picture 7" descr="F:\ЭКОНОМИКА в ДОУ\Фото экономика\IMG_20180927_084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56113"/>
            <a:ext cx="2493299" cy="33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КОНОМИКА в ДОУ\Фото экономика\IMG_20180927_084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3834426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ЭКОНОМИКА в ДОУ\Фото экономика\IMG_20180927_08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4" y="980728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ЭКОНОМИКА в ДОУ\Фото экономика\IMG_20180927_093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5103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ЭКОНОМИКА в ДОУ\Фото экономика\IMG_20180927_094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Незабудка 1\DSC_0245.JPG"/>
          <p:cNvPicPr>
            <a:picLocks noChangeAspect="1" noChangeArrowheads="1"/>
          </p:cNvPicPr>
          <p:nvPr/>
        </p:nvPicPr>
        <p:blipFill>
          <a:blip r:embed="rId2" cstate="print"/>
          <a:srcRect l="7168"/>
          <a:stretch>
            <a:fillRect/>
          </a:stretch>
        </p:blipFill>
        <p:spPr bwMode="auto">
          <a:xfrm>
            <a:off x="4572001" y="2996952"/>
            <a:ext cx="3875222" cy="3061592"/>
          </a:xfrm>
          <a:prstGeom prst="roundRect">
            <a:avLst/>
          </a:prstGeom>
          <a:noFill/>
        </p:spPr>
      </p:pic>
      <p:pic>
        <p:nvPicPr>
          <p:cNvPr id="5" name="Picture 2" descr="F:\Незабудка 1\DSC_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7" y="692696"/>
            <a:ext cx="4034024" cy="284367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4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ЭКОНОМИКА в ДОУ\Фото экономика\IMG_20180927_094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744416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ЭКОНОМИКА в ДОУ\Фото экономика\IMG_20180927_094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8" y="500674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3348</TotalTime>
  <Words>153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Экономическое воспитание детей старшего дошкольного возраста в условиях детского сада и семьи 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Кафе-Бистро</vt:lpstr>
      <vt:lpstr>Презентация PowerPoint</vt:lpstr>
      <vt:lpstr>Мастерская Гномов-Экономов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свободной игры как одно из условий развития инициативы и самостоятельности у дошкольников  (из опыта работы МБДОУ № 9                          г. Боготола)</dc:title>
  <dc:creator>Злата</dc:creator>
  <cp:lastModifiedBy>Злата</cp:lastModifiedBy>
  <cp:revision>153</cp:revision>
  <dcterms:created xsi:type="dcterms:W3CDTF">2016-03-24T02:07:40Z</dcterms:created>
  <dcterms:modified xsi:type="dcterms:W3CDTF">2019-12-05T08:20:07Z</dcterms:modified>
</cp:coreProperties>
</file>