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24" r:id="rId3"/>
    <p:sldId id="335" r:id="rId4"/>
    <p:sldId id="344" r:id="rId5"/>
    <p:sldId id="337" r:id="rId6"/>
    <p:sldId id="340" r:id="rId7"/>
    <p:sldId id="338" r:id="rId8"/>
    <p:sldId id="353" r:id="rId9"/>
    <p:sldId id="339" r:id="rId10"/>
    <p:sldId id="350" r:id="rId11"/>
    <p:sldId id="356" r:id="rId12"/>
    <p:sldId id="341" r:id="rId13"/>
    <p:sldId id="334" r:id="rId14"/>
    <p:sldId id="342" r:id="rId15"/>
    <p:sldId id="343" r:id="rId16"/>
    <p:sldId id="345" r:id="rId17"/>
    <p:sldId id="346" r:id="rId18"/>
    <p:sldId id="347" r:id="rId19"/>
    <p:sldId id="354" r:id="rId20"/>
    <p:sldId id="349" r:id="rId21"/>
    <p:sldId id="348" r:id="rId22"/>
    <p:sldId id="351" r:id="rId23"/>
    <p:sldId id="357" r:id="rId24"/>
    <p:sldId id="323" r:id="rId25"/>
    <p:sldId id="352" r:id="rId26"/>
    <p:sldId id="311" r:id="rId27"/>
    <p:sldId id="25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21" y="1340768"/>
            <a:ext cx="4572001" cy="352839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1E2EA8"/>
                </a:solidFill>
              </a:rPr>
              <a:t>Использование технологии </a:t>
            </a:r>
            <a:br>
              <a:rPr lang="ru-RU" sz="2800" b="1" i="1" dirty="0" smtClean="0">
                <a:solidFill>
                  <a:srgbClr val="1E2EA8"/>
                </a:solidFill>
              </a:rPr>
            </a:br>
            <a:r>
              <a:rPr lang="ru-RU" sz="2800" b="1" i="1" dirty="0" smtClean="0">
                <a:solidFill>
                  <a:srgbClr val="1E2EA8"/>
                </a:solidFill>
              </a:rPr>
              <a:t>Вячеслава </a:t>
            </a:r>
            <a:r>
              <a:rPr lang="ru-RU" sz="2800" b="1" i="1" dirty="0">
                <a:solidFill>
                  <a:srgbClr val="1E2EA8"/>
                </a:solidFill>
              </a:rPr>
              <a:t>Вадимовича </a:t>
            </a:r>
            <a:r>
              <a:rPr lang="ru-RU" sz="2800" b="1" i="1" dirty="0" err="1" smtClean="0">
                <a:solidFill>
                  <a:srgbClr val="1E2EA8"/>
                </a:solidFill>
              </a:rPr>
              <a:t>Воскобовича</a:t>
            </a:r>
            <a:r>
              <a:rPr lang="ru-RU" sz="2800" b="1" i="1" dirty="0" smtClean="0">
                <a:solidFill>
                  <a:srgbClr val="1E2EA8"/>
                </a:solidFill>
              </a:rPr>
              <a:t> «Сказочные лабиринты игры» </a:t>
            </a:r>
            <a:r>
              <a:rPr lang="ru-RU" sz="2800" b="1" i="1" dirty="0" smtClean="0">
                <a:solidFill>
                  <a:srgbClr val="1E2EA8"/>
                </a:solidFill>
              </a:rPr>
              <a:t>с детьми раннего возраста</a:t>
            </a:r>
            <a:r>
              <a:rPr lang="ru-RU" sz="2800" b="1" i="1" dirty="0" smtClean="0">
                <a:solidFill>
                  <a:srgbClr val="1E2EA8"/>
                </a:solidFill>
              </a:rPr>
              <a:t/>
            </a:r>
            <a:br>
              <a:rPr lang="ru-RU" sz="2800" b="1" i="1" dirty="0" smtClean="0">
                <a:solidFill>
                  <a:srgbClr val="1E2EA8"/>
                </a:solidFill>
              </a:rPr>
            </a:br>
            <a:endParaRPr lang="ru-RU" sz="2800" b="1" i="1" dirty="0">
              <a:solidFill>
                <a:srgbClr val="1E2EA8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1189" y="5013176"/>
            <a:ext cx="42824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E2EA8"/>
                </a:solidFill>
                <a:effectLst/>
              </a:rPr>
              <a:t>Из опыта работы </a:t>
            </a: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E2EA8"/>
                </a:solidFill>
                <a:effectLst/>
              </a:rPr>
              <a:t>МБДОУ № 9 г. Боготол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E2EA8"/>
              </a:solidFill>
              <a:effectLst/>
            </a:endParaRPr>
          </a:p>
        </p:txBody>
      </p:sp>
      <p:pic>
        <p:nvPicPr>
          <p:cNvPr id="3" name="Picture 2" descr="C:\Users\Злата\Desktop\ВОСКОБОВИЧ 2 окт 2021\IMG_20220330_155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03" y="1"/>
            <a:ext cx="3624054" cy="46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лата\Desktop\ВОСКОБОВИЧ 2 окт 2021\ВОСК\IMG_20211005_093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3852428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0795"/>
            <a:ext cx="3528392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Злата\Desktop\ВОСКОБОВИЧ 2 окт 2021\ВОСК\IMG_20211004_132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276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04664"/>
            <a:ext cx="378041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0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Злата\Desktop\ВОСКОБОВИЧ 2 окт 2021\ВОСК\IMG_20211004_16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726413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лата\Desktop\ВОСКОБОВИЧ 2 окт 2021\ВОСК\IMG_20211004_160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00" y="836712"/>
            <a:ext cx="4044643" cy="53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384376" cy="45125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88640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1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Злата\Desktop\ВОСКОБОВИЧ 2 окт 2021\ВОСК\IMG_20211004_16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745911" cy="49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654405" cy="48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4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Злата\Desktop\ВОСКОБОВИЧ 2 окт 2021\ВОСК\IMG_20211004_132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7361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Злата\Desktop\ВОСКОБОВИЧ 2 окт 2021\ВОСК\IMG_20211004_132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88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Злата\Desktop\ВОСКОБОВИЧ 2 окт 2021\ВОСК\IMG_20211004_160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24" y="764704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96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Злата\Desktop\ВОСКОБОВИЧ 2 окт 2021\ВОСК\IMG_20211004_161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Злата\Desktop\ВОСКОБОВИЧ 2 окт 2021\ВОСК\IMG_20211004_14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9962"/>
            <a:ext cx="3751024" cy="50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0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Злата\Desktop\ВОСКОБОВИЧ 2 окт 2021\ВОСК\IMG_20211004_161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774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Злата\Desktop\ВОСКОБОВИЧ 2 окт 2021\ВОСК\IMG_20211004_16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76939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Злата\Desktop\ВОСКОБОВИЧ 2 окт 2021\ВОСК\IMG_20211004_16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70417"/>
            <a:ext cx="2837039" cy="37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9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Злата\Desktop\ВОСКОБОВИЧ 2 окт 2021\ВОСК\IMG_20211004_132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Злата\Desktop\Фото воск\1\IMG_1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64451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6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Злата\Desktop\ВОСКОБОВИЧ 2 окт 2021\ВОСК\IMG_20211005_09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2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Злата\Desktop\ВОСКОБОВИЧ 2 окт 2021\ВОСК\IMG_20211005_09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Злата\Desktop\ВОСКОБОВИЧ 2 окт 2021\ВОСК\IMG_20211005_092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378288" cy="45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42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ВОСКОБОВИЧ 2 окт 2021\ВОСК\IMG_20211005_09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6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Злата\Downloads\IMG_20220203_16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1"/>
            <a:ext cx="4425880" cy="590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18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лата\Desktop\ВОСКОБОВИЧ 2 окт 2021\ВОСК\IMG_20211005_095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14" y="404664"/>
            <a:ext cx="4479886" cy="59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97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Злата\Desktop\ВОСКОБОВИЧ 2 окт 2021\ВОСК\IMG_20211005_10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98422" cy="50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лата\Desktop\ВОСКОБОВИЧ 2 окт 2021\ВОСК\IMG_20211005_100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2" y="1196752"/>
            <a:ext cx="3948264" cy="52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2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лата\Desktop\IMG_1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330865" cy="180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Злата\Downloads\IMG_20220203_161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83333" cy="50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лата\Downloads\IMG_20220203_161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1" y="2276872"/>
            <a:ext cx="3105594" cy="41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2276872"/>
            <a:ext cx="6624736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589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лата\Desktop\ВОСКОБОВИЧ 2 окт 2021\ВОСК\IMG_20211004_133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7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Злата\Desktop\ВОСКОБОВИЧ 2 окт 2021\ВОСК\IMG_20211004_13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33893" cy="60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5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лата\Desktop\ВОСКОБОВИЧ 2 окт 2021\ВОСК\IMG_20211004_155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24847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Злата\Desktop\Фото воск\1\IMG_1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8" y="1412776"/>
            <a:ext cx="4115702" cy="30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1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Злата\Desktop\ВОСКОБОВИЧ 2 окт 2021\ВОСК\IMG_20211004_155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Злата\Desktop\ВОСКОБОВИЧ 2 окт 2021\ВОСК\IMG_20211004_131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0531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096344" cy="413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Злата\Desktop\ВОСКОБОВИЧ 2 окт 2021\ВОСК\IMG_20211004_155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0647"/>
            <a:ext cx="4464496" cy="59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3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Злата\Desktop\ВОСКОБОВИЧ 2 окт 2021\ВОСК\IMG_20211004_132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536504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Злата\Desktop\ВОСКОБОВИЧ 2 окт 2021\ВОСК\IMG_20211004_155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711401" cy="49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лата\Desktop\ВОСКОБОВИЧ 2 окт 2021\ВОСК\IMG_20211004_155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798422" cy="50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507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4305</TotalTime>
  <Words>15</Words>
  <Application>Microsoft Office PowerPoint</Application>
  <PresentationFormat>Экран (4:3)</PresentationFormat>
  <Paragraphs>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Остин</vt:lpstr>
      <vt:lpstr>Использование технологии  Вячеслава Вадимовича Воскобовича «Сказочные лабиринты игры» с детьми раннего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свободной игры как одно из условий развития инициативы и самостоятельности у дошкольников  (из опыта работы МБДОУ № 9                          г. Боготола)</dc:title>
  <dc:creator>Злата</dc:creator>
  <cp:lastModifiedBy>Злата</cp:lastModifiedBy>
  <cp:revision>200</cp:revision>
  <dcterms:created xsi:type="dcterms:W3CDTF">2016-03-24T02:07:40Z</dcterms:created>
  <dcterms:modified xsi:type="dcterms:W3CDTF">2022-03-30T09:14:16Z</dcterms:modified>
</cp:coreProperties>
</file>