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358" r:id="rId3"/>
    <p:sldId id="363" r:id="rId4"/>
    <p:sldId id="359" r:id="rId5"/>
    <p:sldId id="368" r:id="rId6"/>
    <p:sldId id="366" r:id="rId7"/>
    <p:sldId id="367" r:id="rId8"/>
    <p:sldId id="362" r:id="rId9"/>
    <p:sldId id="361" r:id="rId10"/>
    <p:sldId id="335" r:id="rId11"/>
    <p:sldId id="351" r:id="rId12"/>
    <p:sldId id="341" r:id="rId13"/>
    <p:sldId id="349" r:id="rId14"/>
    <p:sldId id="339" r:id="rId15"/>
    <p:sldId id="357" r:id="rId16"/>
    <p:sldId id="344" r:id="rId17"/>
    <p:sldId id="334" r:id="rId18"/>
    <p:sldId id="311" r:id="rId19"/>
    <p:sldId id="365" r:id="rId20"/>
    <p:sldId id="342" r:id="rId21"/>
    <p:sldId id="337" r:id="rId22"/>
    <p:sldId id="347" r:id="rId23"/>
    <p:sldId id="346" r:id="rId24"/>
    <p:sldId id="345" r:id="rId25"/>
    <p:sldId id="350" r:id="rId26"/>
    <p:sldId id="356" r:id="rId27"/>
    <p:sldId id="369" r:id="rId28"/>
    <p:sldId id="352" r:id="rId29"/>
    <p:sldId id="323" r:id="rId30"/>
    <p:sldId id="257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2E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320" y="-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4C71EC6-210F-42DE-9C53-41977AD35B3D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096491"/>
            <a:ext cx="4482899" cy="3528392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solidFill>
                  <a:srgbClr val="1E2EA8"/>
                </a:solidFill>
              </a:rPr>
              <a:t>Эффективная образовательная практика развития детей раннего возраста</a:t>
            </a:r>
            <a:r>
              <a:rPr lang="ru-RU" sz="2800" b="1" i="1" dirty="0" smtClean="0">
                <a:solidFill>
                  <a:srgbClr val="1E2EA8"/>
                </a:solidFill>
              </a:rPr>
              <a:t/>
            </a:r>
            <a:br>
              <a:rPr lang="ru-RU" sz="2800" b="1" i="1" dirty="0" smtClean="0">
                <a:solidFill>
                  <a:srgbClr val="1E2EA8"/>
                </a:solidFill>
              </a:rPr>
            </a:br>
            <a:endParaRPr lang="ru-RU" sz="2800" b="1" i="1" dirty="0">
              <a:solidFill>
                <a:srgbClr val="1E2EA8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61189" y="5013176"/>
            <a:ext cx="428248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E2EA8"/>
                </a:solidFill>
                <a:effectLst/>
              </a:rPr>
              <a:t>Из опыта работы </a:t>
            </a:r>
          </a:p>
          <a:p>
            <a:pPr algn="ctr"/>
            <a:r>
              <a:rPr lang="ru-RU" sz="24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E2EA8"/>
                </a:solidFill>
                <a:effectLst/>
              </a:rPr>
              <a:t>МБДОУ № 9 г. Боготол</a:t>
            </a:r>
            <a:endParaRPr lang="ru-RU" sz="24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1E2EA8"/>
              </a:solidFill>
              <a:effectLst/>
            </a:endParaRPr>
          </a:p>
        </p:txBody>
      </p:sp>
      <p:pic>
        <p:nvPicPr>
          <p:cNvPr id="3" name="Picture 2" descr="C:\Users\Злата\Desktop\ВОСКОБОВИЧ 2 окт 2021\IMG_20220330_1550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403" y="1"/>
            <a:ext cx="3624054" cy="462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22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Злата\Desktop\ВОСКОБОВИЧ 2 окт 2021\ВОСК\IMG_20211004_1337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7776863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871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Злата\Desktop\ВОСКОБОВИЧ 2 окт 2021\ВОСК\IMG_20211005_0941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04664"/>
            <a:ext cx="4482498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065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Злата\Desktop\ВОСКОБОВИЧ 2 окт 2021\ВОСК\IMG_20211004_1602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3726413" cy="496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Злата\Desktop\ВОСКОБОВИЧ 2 окт 2021\ВОСК\IMG_20211004_1603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700" y="836712"/>
            <a:ext cx="4044643" cy="539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493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Злата\Desktop\ВОСКОБОВИЧ 2 окт 2021\ВОСК\IMG_20211005_0930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614" y="421528"/>
            <a:ext cx="4253826" cy="567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Злата\Desktop\ВОСКОБОВИЧ 2 окт 2021\ВОСК\IMG_20211004_1321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908720"/>
            <a:ext cx="3494083" cy="465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625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Злата\Desktop\ВОСКОБОВИЧ 2 окт 2021\ВОСК\IMG_20211004_1559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4664"/>
            <a:ext cx="3279353" cy="437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52" y="404664"/>
            <a:ext cx="3096344" cy="413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Злата\Desktop\ФЕДЕРАЛЬН.ИННОВАЦ. ПЛОЩАДКА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140968"/>
            <a:ext cx="3247473" cy="33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507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Злата\Downloads\IMG_20220203_1623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76671"/>
            <a:ext cx="4425880" cy="590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1187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Злата\Desktop\ВОСКОБОВИЧ 2 окт 2021\ВОСК\IMG_20211004_1322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04664"/>
            <a:ext cx="4533893" cy="604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551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66" y="1196752"/>
            <a:ext cx="3546394" cy="47285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14707"/>
            <a:ext cx="3996444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701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Злата\Downloads\IMG_20220203_1618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476672"/>
            <a:ext cx="3925803" cy="5234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Злата\Downloads\IMG_20220203_1610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5"/>
            <a:ext cx="3744416" cy="499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88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Злата\Desktop\ФЕДЕРАЛЬН.ИННОВАЦ. ПЛОЩАДКА\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7617891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846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Злата\Desktop\Фото воск\1\IMG_13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8" y="476672"/>
            <a:ext cx="7872875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866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Злата\Desktop\ВОСКОБОВИЧ 2 окт 2021\ВОСК\IMG_20211004_1606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04664"/>
            <a:ext cx="4482498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3404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Злата\Desktop\ВОСКОБОВИЧ 2 окт 2021\ВОСК\IMG_20211004_1555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954" y="404663"/>
            <a:ext cx="4446494" cy="592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Злата\Desktop\ВОСКОБОВИЧ 2 окт 2021\ВОСК\IMG_20211004_1317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3456385" cy="46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3125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Злата\Desktop\ВОСКОБОВИЧ 2 окт 2021\ВОСК\IMG_20211004_1613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3774"/>
            <a:ext cx="2631281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Злата\Desktop\ВОСКОБОВИЧ 2 окт 2021\ВОСК\IMG_20211004_1611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876939"/>
            <a:ext cx="2520280" cy="336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Злата\Desktop\ВОСКОБОВИЧ 2 окт 2021\ВОСК\IMG_20211004_1612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870417"/>
            <a:ext cx="2837039" cy="378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8900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Злата\Desktop\ВОСКОБОВИЧ 2 окт 2021\ВОСК\IMG_20211004_1611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4663"/>
            <a:ext cx="3996444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Злата\Desktop\ВОСКОБОВИЧ 2 окт 2021\ВОСК\IMG_20211004_1429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79961"/>
            <a:ext cx="3751024" cy="500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5017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Злата\Desktop\ВОСКОБОВИЧ 2 окт 2021\ВОСК\IMG_20211004_1609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500675"/>
            <a:ext cx="4302478" cy="573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Злата\Desktop\ВОСКОБОВИЧ 2 окт 2021\ВОСК\IMG_20211004_1323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4"/>
            <a:ext cx="232225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Злата\Desktop\ВОСКОБОВИЧ 2 окт 2021\ВОСК\IMG_20211004_1324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51973" y="3293347"/>
            <a:ext cx="2523397" cy="336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9965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Злата\Desktop\ВОСКОБОВИЧ 2 окт 2021\ВОСК\IMG_20211005_0935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984" y="476671"/>
            <a:ext cx="4050451" cy="540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88775"/>
            <a:ext cx="3672408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7779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Злата\Desktop\ВОСКОБОВИЧ 2 окт 2021\ВОСК\IMG_20211004_1323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92760"/>
            <a:ext cx="367240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3" y="404664"/>
            <a:ext cx="4032446" cy="537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0091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Злата\Desktop\maxresdefault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56992"/>
            <a:ext cx="4224469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Злата\Desktop\maxresdefau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04664"/>
            <a:ext cx="4963287" cy="279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Злата\Desktop\3837-razvivayushchie-igry-vyacheslava-voskobovicha-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47463"/>
            <a:ext cx="3682380" cy="239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3838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Злата\Desktop\ВОСКОБОВИЧ 2 окт 2021\ВОСК\IMG_20211005_1001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6672"/>
            <a:ext cx="3798422" cy="506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Злата\Desktop\ВОСКОБОВИЧ 2 окт 2021\ВОСК\IMG_20211005_1005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22" y="1196752"/>
            <a:ext cx="3948264" cy="526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3279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Злата\Desktop\ВОСКОБОВИЧ 2 окт 2021\ВОСК\IMG_20211005_0951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04664"/>
            <a:ext cx="4551894" cy="606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797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Злата\Desktop\Фото воск\1\IMG_14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7776864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07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298788" y="836712"/>
            <a:ext cx="6624736" cy="9361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 smtClean="0"/>
              <a:t>СПАСИБО ЗА ВНИМАНИЕ!</a:t>
            </a:r>
            <a:endParaRPr lang="ru-RU" b="1" dirty="0"/>
          </a:p>
        </p:txBody>
      </p:sp>
      <p:pic>
        <p:nvPicPr>
          <p:cNvPr id="3" name="Picture 2" descr="C:\Users\Злата\Desktop\IMG_13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28" y="2144404"/>
            <a:ext cx="7762457" cy="420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96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Злата\Desktop\f58f494ae2b7cdb40506236735394b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375386"/>
            <a:ext cx="4114428" cy="411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Злата\Desktop\28691.750x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0906"/>
            <a:ext cx="2982190" cy="416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Злата\Desktop\2eaf25da72d911e8a1f9485b39c25c2a_b27c99ceb71011e8a257485b39c25c2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32656"/>
            <a:ext cx="3445699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388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Юля\Desktop\проект\IMG_06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1592795"/>
            <a:ext cx="4416491" cy="3312368"/>
          </a:xfrm>
          <a:prstGeom prst="rect">
            <a:avLst/>
          </a:prstGeom>
          <a:noFill/>
        </p:spPr>
      </p:pic>
      <p:pic>
        <p:nvPicPr>
          <p:cNvPr id="5" name="Picture 2" descr="F:\коты\IMG_20200324_0926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907309"/>
            <a:ext cx="3512506" cy="46833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2628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556792"/>
            <a:ext cx="7920880" cy="3483768"/>
          </a:xfrm>
        </p:spPr>
        <p:txBody>
          <a:bodyPr>
            <a:normAutofit/>
          </a:bodyPr>
          <a:lstStyle/>
          <a:p>
            <a:pPr marL="68580" indent="0" algn="just">
              <a:buNone/>
            </a:pPr>
            <a:r>
              <a:rPr lang="ru-RU" sz="3200" dirty="0" smtClean="0">
                <a:solidFill>
                  <a:schemeClr val="tx1"/>
                </a:solidFill>
              </a:rPr>
              <a:t>Создание условий для развития детей раннего возраста                            с использованием технологии </a:t>
            </a:r>
            <a:r>
              <a:rPr lang="ru-RU" sz="3200" dirty="0" err="1" smtClean="0">
                <a:solidFill>
                  <a:schemeClr val="tx1"/>
                </a:solidFill>
              </a:rPr>
              <a:t>Воскобовича</a:t>
            </a:r>
            <a:r>
              <a:rPr lang="ru-RU" sz="3200" dirty="0" smtClean="0">
                <a:solidFill>
                  <a:schemeClr val="tx1"/>
                </a:solidFill>
              </a:rPr>
              <a:t> «Сказочные лабиринты игры»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934074" y="836712"/>
            <a:ext cx="6696744" cy="576064"/>
          </a:xfrm>
          <a:prstGeom prst="rect">
            <a:avLst/>
          </a:prstGeom>
        </p:spPr>
        <p:txBody>
          <a:bodyPr vert="horz" anchor="b">
            <a:normAutofit fontScale="8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4400" b="1" dirty="0" smtClean="0">
                <a:solidFill>
                  <a:srgbClr val="00B050"/>
                </a:solidFill>
                <a:latin typeface="Century Schoolbook"/>
              </a:rPr>
              <a:t>Цель:</a:t>
            </a:r>
            <a:endParaRPr lang="ru-RU" sz="4400" b="1" dirty="0">
              <a:solidFill>
                <a:srgbClr val="00B050"/>
              </a:solidFill>
              <a:latin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347478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412776"/>
            <a:ext cx="7776864" cy="4752528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/>
              <a:t>Организовать в учреждении систему повышения квалификации педагогических кадров.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Создать условия для внедрения технологии </a:t>
            </a:r>
            <a:r>
              <a:rPr lang="ru-RU" dirty="0" err="1" smtClean="0"/>
              <a:t>Воскобовича</a:t>
            </a:r>
            <a:r>
              <a:rPr lang="ru-RU" dirty="0" smtClean="0"/>
              <a:t> в группы раннего возраста.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Повысить уровень удовлетворенности субъектов </a:t>
            </a:r>
            <a:r>
              <a:rPr lang="ru-RU" dirty="0" err="1" smtClean="0"/>
              <a:t>воспитательно</a:t>
            </a:r>
            <a:r>
              <a:rPr lang="ru-RU" dirty="0" smtClean="0"/>
              <a:t>-образовательного процесса жизнедеятельности в ДОУ (воспитанников, родителей, педагогов).</a:t>
            </a:r>
            <a:endParaRPr lang="ru-RU" dirty="0"/>
          </a:p>
        </p:txBody>
      </p:sp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827584" y="548680"/>
            <a:ext cx="4464496" cy="720080"/>
          </a:xfrm>
          <a:prstGeom prst="rect">
            <a:avLst/>
          </a:prstGeom>
        </p:spPr>
        <p:txBody>
          <a:bodyPr vert="horz" anchor="b">
            <a:normAutofit fontScale="9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4400" b="1" dirty="0" smtClean="0">
                <a:solidFill>
                  <a:srgbClr val="00B050"/>
                </a:solidFill>
                <a:latin typeface="Century Schoolbook"/>
              </a:rPr>
              <a:t>Задачи:</a:t>
            </a:r>
            <a:endParaRPr lang="ru-RU" sz="4400" b="1" dirty="0">
              <a:solidFill>
                <a:srgbClr val="00B050"/>
              </a:solidFill>
              <a:latin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309452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Злата\Downloads\ФОТО 22\IMG_20220610_150651_0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4432090" cy="332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204864"/>
            <a:ext cx="4049840" cy="303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98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476672"/>
            <a:ext cx="7992888" cy="576064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endParaRPr lang="ru-RU" dirty="0" smtClean="0"/>
          </a:p>
          <a:p>
            <a:pPr marL="6858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Педагогическая                               Организация</a:t>
            </a:r>
          </a:p>
          <a:p>
            <a:pPr marL="6858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грамотность                                        РППС</a:t>
            </a:r>
          </a:p>
          <a:p>
            <a:pPr marL="6858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педагога                                               </a:t>
            </a:r>
          </a:p>
          <a:p>
            <a:pPr marL="68580" indent="0">
              <a:buNone/>
            </a:pPr>
            <a:endParaRPr lang="ru-RU" dirty="0" smtClean="0">
              <a:solidFill>
                <a:schemeClr val="tx1"/>
              </a:solidFill>
            </a:endParaRPr>
          </a:p>
          <a:p>
            <a:pPr marL="68580" indent="0" algn="ctr">
              <a:buNone/>
            </a:pPr>
            <a:endParaRPr lang="ru-RU" dirty="0" smtClean="0">
              <a:solidFill>
                <a:schemeClr val="tx1"/>
              </a:solidFill>
            </a:endParaRPr>
          </a:p>
          <a:p>
            <a:pPr marL="68580" indent="0" algn="ctr">
              <a:buNone/>
            </a:pPr>
            <a:r>
              <a:rPr lang="ru-RU" dirty="0" smtClean="0">
                <a:solidFill>
                  <a:schemeClr val="tx1"/>
                </a:solidFill>
              </a:rPr>
              <a:t>Педагогические условия</a:t>
            </a:r>
          </a:p>
          <a:p>
            <a:pPr marL="68580" indent="0" algn="ctr">
              <a:buNone/>
            </a:pPr>
            <a:endParaRPr lang="ru-RU" dirty="0">
              <a:solidFill>
                <a:schemeClr val="tx1"/>
              </a:solidFill>
            </a:endParaRPr>
          </a:p>
          <a:p>
            <a:pPr marL="68580" indent="0" algn="ctr">
              <a:buNone/>
            </a:pPr>
            <a:endParaRPr lang="ru-RU" dirty="0" smtClean="0">
              <a:solidFill>
                <a:schemeClr val="tx1"/>
              </a:solidFill>
            </a:endParaRPr>
          </a:p>
          <a:p>
            <a:pPr marL="68580" indent="0" algn="ctr">
              <a:buNone/>
            </a:pPr>
            <a:endParaRPr lang="ru-RU" dirty="0">
              <a:solidFill>
                <a:schemeClr val="tx1"/>
              </a:solidFill>
            </a:endParaRPr>
          </a:p>
          <a:p>
            <a:pPr marL="6858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Методическое                               Взаимодействие </a:t>
            </a:r>
          </a:p>
          <a:p>
            <a:pPr marL="6858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сопровождение                               ДОУ и семьи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 flipH="1" flipV="1">
            <a:off x="2147442" y="2312876"/>
            <a:ext cx="720080" cy="7920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2118902" y="3789040"/>
            <a:ext cx="720080" cy="72008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6372200" y="2049350"/>
            <a:ext cx="576064" cy="90848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6516216" y="3637590"/>
            <a:ext cx="720080" cy="75608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53316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5039</TotalTime>
  <Words>89</Words>
  <Application>Microsoft Office PowerPoint</Application>
  <PresentationFormat>Экран (4:3)</PresentationFormat>
  <Paragraphs>24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Остин</vt:lpstr>
      <vt:lpstr>Эффективная образовательная практика развития детей раннего возраста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Задачи: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свободной игры как одно из условий развития инициативы и самостоятельности у дошкольников  (из опыта работы МБДОУ № 9                          г. Боготола)</dc:title>
  <dc:creator>Злата</dc:creator>
  <cp:lastModifiedBy>Злата</cp:lastModifiedBy>
  <cp:revision>230</cp:revision>
  <dcterms:created xsi:type="dcterms:W3CDTF">2016-03-24T02:07:40Z</dcterms:created>
  <dcterms:modified xsi:type="dcterms:W3CDTF">2022-06-24T07:43:27Z</dcterms:modified>
</cp:coreProperties>
</file>