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Злата\Desktop\ПРАКТИКА В РАОП 2023\ФОТО Игротека\IMG-20230210-WA00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00" y="116632"/>
            <a:ext cx="8793493" cy="659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01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Злата\Desktop\ПРАКТИКА В РАОП 2023\ФОТО Игротека\IMG-20230210-WA00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44893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5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Злата\Desktop\ПРАКТИКА В РАОП 2023\ФОТО Игротека\IMG-20230210-WA002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79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Злата\Desktop\ПРАКТИКА В РАОП 2023\ФОТО Игротека\IMG-20230215-WA000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16632"/>
            <a:ext cx="8736971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85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Злата\Desktop\ПРАКТИКА В РАОП 2023\ФОТО Игротека\IMG-20230215-WA00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72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r>
              <a:rPr lang="ru-RU" dirty="0" smtClean="0"/>
              <a:t>ПРОДОЛЖЕНИЕ СЛЕДУЕТ!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8734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ПРОДОЛЖЕНИЕ СЛЕДУЕТ!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Злата</dc:creator>
  <cp:lastModifiedBy>Злата</cp:lastModifiedBy>
  <cp:revision>1</cp:revision>
  <dcterms:created xsi:type="dcterms:W3CDTF">2023-03-02T04:27:47Z</dcterms:created>
  <dcterms:modified xsi:type="dcterms:W3CDTF">2023-03-02T04:35:27Z</dcterms:modified>
</cp:coreProperties>
</file>