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78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417646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дошкольного </a:t>
            </a:r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4578" name="Picture 2" descr="https://img.razrisyika.ru/kart/61/242834-vospitatel-i-deti-v-detskom-sadu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396044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772816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342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sad</cp:lastModifiedBy>
  <cp:revision>29</cp:revision>
  <dcterms:created xsi:type="dcterms:W3CDTF">2023-02-22T14:53:18Z</dcterms:created>
  <dcterms:modified xsi:type="dcterms:W3CDTF">2023-11-24T08:52:01Z</dcterms:modified>
</cp:coreProperties>
</file>