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75" r:id="rId9"/>
    <p:sldId id="276" r:id="rId10"/>
    <p:sldId id="277" r:id="rId11"/>
    <p:sldId id="271" r:id="rId12"/>
    <p:sldId id="270" r:id="rId13"/>
    <p:sldId id="272" r:id="rId14"/>
    <p:sldId id="273" r:id="rId15"/>
    <p:sldId id="274" r:id="rId16"/>
    <p:sldId id="269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d\Desktop\&#1060;&#1080;&#1079;-&#1088;&#1072;%20%20&#1087;&#1086;-&#1076;&#1088;&#1091;&#1075;&#1086;&#1084;&#1091;\copy_978F9BF1-2408-41C1-B44A-79A2C79C4B09%20(1).M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d\Desktop\&#1060;&#1080;&#1079;-&#1088;&#1072;%20%20&#1087;&#1086;-&#1076;&#1088;&#1091;&#1075;&#1086;&#1084;&#1091;\copy_B13811CF-E7BF-4DD1-9170-F4BDFEDE0F23.M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86742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Система внедрения приемов организации образовательной деятельности по физической культуре на основе выбора детей разных видов двигательной активности (из опыта работы)</a:t>
            </a:r>
            <a:endParaRPr lang="ru-RU" sz="24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500702"/>
            <a:ext cx="7786742" cy="10715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МБДОУ № 9 г. Боготола Красноярского края</a:t>
            </a:r>
          </a:p>
          <a:p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культуре: </a:t>
            </a:r>
            <a:r>
              <a:rPr lang="ru-RU" sz="1800" b="1" dirty="0" err="1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Быленкова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А. А.,</a:t>
            </a:r>
          </a:p>
          <a:p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старший воспитатель: Обухович З.В.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mbdou\Downloads\IMG_20240502_084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714908" cy="36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bdou\OneDrive\Рабочий стол\ска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622237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Содержание практики:</a:t>
            </a:r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(опыт апробации)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00010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1E2EA8"/>
                </a:solidFill>
                <a:latin typeface="Arial" pitchFamily="34" charset="0"/>
                <a:ea typeface="+mj-ea"/>
                <a:cs typeface="Arial" pitchFamily="34" charset="0"/>
              </a:rPr>
              <a:t>Карточки к приему «Круг выбора»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bdou\OneDrive\Рабочий стол\Физ-ра по другому\IMG_1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116" y="200025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Содержание практики:</a:t>
            </a:r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(опыт апробации)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57606" y="1142984"/>
            <a:ext cx="558639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1E2EA8"/>
                </a:solidFill>
                <a:latin typeface="Arial" pitchFamily="34" charset="0"/>
                <a:ea typeface="+mj-ea"/>
                <a:cs typeface="Arial" pitchFamily="34" charset="0"/>
              </a:rPr>
              <a:t>Правила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Users\mbdou\OneDrive\Рабочий стол\Физ-ра по другому\IMG_1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4786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bdou\Downloads\IMG_20240415_154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4379" y="1964523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40005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Календарь</a:t>
            </a:r>
            <a:endParaRPr lang="ru-RU" dirty="0"/>
          </a:p>
        </p:txBody>
      </p:sp>
      <p:pic>
        <p:nvPicPr>
          <p:cNvPr id="4" name="Содержимое 3" descr="C:\Users\mbdou\OneDrive\Рабочий стол\Физ-ра по другому\IMG_11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47149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mbdou\Downloads\IMG_20240415_154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Прием «Наш друг мяч»</a:t>
            </a:r>
            <a:endParaRPr lang="ru-RU" sz="2200" dirty="0"/>
          </a:p>
        </p:txBody>
      </p:sp>
      <p:pic>
        <p:nvPicPr>
          <p:cNvPr id="8" name="copy_978F9BF1-2408-41C1-B44A-79A2C79C4B09 (1)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7286676" cy="546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Прием «Только это»</a:t>
            </a:r>
            <a:endParaRPr lang="ru-RU" sz="2200" dirty="0"/>
          </a:p>
        </p:txBody>
      </p:sp>
      <p:pic>
        <p:nvPicPr>
          <p:cNvPr id="5" name="copy_B13811CF-E7BF-4DD1-9170-F4BDFEDE0F2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1501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Повысился уровень профессиональной компетентности инструктора по физической культуре и воспитателей по внедрению приемов организации образовательной деятельности по физической культуре на основе выбора детей разных видов двигательной активности. 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Собран кейс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материалов.</a:t>
            </a:r>
            <a:endParaRPr lang="ru-RU" sz="1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Созданы условия для внедрения приемов организации образовательной деятельности по физической культуре на основе выбора детей разных видов двигательной активности (разработаны правила и символы, приобретено дополнительное оборудование, внесены изменения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 планирование занятий по физической культуре).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Внедрены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 образовательную деятельность по физической культуре приемы на основе выбора детей разных видов двигательной активности (воспитанники самостоятельно планируют и организуют свою двигательную деятельность).</a:t>
            </a:r>
          </a:p>
          <a:p>
            <a:pPr lvl="0"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Повысился уровень удовлетворенности детей в осуществлении выбора разных видов двигательной активности на основе приемов организации образовательной деятельности по физической культуре (опрос детей). </a:t>
            </a:r>
            <a:endParaRPr lang="ru-RU" sz="1800" b="1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Полученный результат: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Рефлексия</a:t>
            </a:r>
            <a:b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(трудности и способы преодоления)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785818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Столкнулись с ситуациями:</a:t>
            </a:r>
          </a:p>
          <a:p>
            <a:pPr algn="just"/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воспитатель вмешивался и давал директивы детям во время самостоятельного планирования воспитанниками двигательной деятельности (была проведена разъяснительная беседа с педагогом);</a:t>
            </a:r>
          </a:p>
          <a:p>
            <a:pPr algn="just"/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воспитатель совсем не включался в процесс контроля за безопасностью во время двигательной активности детей (была проведена разъяснительная беседа с педагогом).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Возможные перспективы развития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Проведение семинаров-практикумов, мастер-классов для педагогов ДОО                           г. Боготола и </a:t>
            </a:r>
            <a:r>
              <a:rPr lang="ru-RU" sz="2800" b="1" dirty="0" err="1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Боготольского</a:t>
            </a:r>
            <a:r>
              <a:rPr lang="ru-RU" sz="2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района.</a:t>
            </a:r>
          </a:p>
          <a:p>
            <a:pPr algn="just"/>
            <a:endParaRPr lang="ru-RU" sz="2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Оформление результатов работы в виде статьи, рекомендаций по внедрению, а также  выступлений и докладов на различных </a:t>
            </a:r>
            <a:r>
              <a:rPr lang="ru-RU" sz="2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конференциях</a:t>
            </a:r>
            <a:r>
              <a:rPr lang="ru-RU" sz="2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, форумах.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C:\Users\mbdou\Downloads\IMG_20240502_1109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209060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Дети 4-5 лет средних групп «Буратино», «Незабудка»</a:t>
            </a:r>
          </a:p>
          <a:p>
            <a:endParaRPr lang="ru-RU" sz="24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Дети 5-6 лет старших групп «Земляничка», «Вишенка», «Ромашка»</a:t>
            </a:r>
          </a:p>
          <a:p>
            <a:endParaRPr lang="ru-RU" sz="24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Дети 6-7 лет подготовительных групп «Пчёлки», «Василек», «</a:t>
            </a:r>
            <a:r>
              <a:rPr lang="ru-RU" sz="2400" b="1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Колокольчик»</a:t>
            </a:r>
          </a:p>
          <a:p>
            <a:endParaRPr lang="ru-RU" sz="24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Воспитатели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Участники: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         Приоритетным направлением деятельности МБДОУ № 9 является физическое развитие детей.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         В общих положениях ФГОС ДО в п. 1.4. говорится о построении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 Инструктор по физической культуре, проанализировав свою работу, отметила, что во время занятий по физической культуре не всегда можно удовлетворить все «запросы» обучающихся.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         Пришли к выводу, что необходимо искать более эффективные приемы индивидуализации в образовательной деятельности по физическому развитию детей.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   Внедрение приемов организации образовательной деятельности по физической культуре на основе выбора детей разных видов двигательной активности.</a:t>
            </a:r>
            <a:endParaRPr lang="ru-RU" b="1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Повысить уровень профессиональной компетентности инструктора по физической культуре и воспитателей по внедрению приемов организации образовательной деятельности по физической культуре на основе выбора детей разных видов двигательной активности.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(изучение опыта работы: создателя приемов - инструктора по физической культуре МАДОУ ДСКН № 8 г. Сосновоборск </a:t>
            </a:r>
            <a:r>
              <a:rPr lang="ru-RU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Чеберды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Оксаны Анатольевны, МБДОУ № 10 г. Ачинск – опорного детского сада).</a:t>
            </a: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Собрать кейс материалов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для внедрения приемов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организации образовательной деятельности по физической культуре на основе выбора детей разных видов двигательной активности.</a:t>
            </a: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Создать условия для внедрения приемов организации образовательной деятельности по физической культуре на основе выбора детей разных видов двигательной активности.</a:t>
            </a:r>
          </a:p>
          <a:p>
            <a:pPr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Внедрить </a:t>
            </a:r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 образовательную деятельность по физической культуре приемы на основе выбора детей разных видов двигательной активности.</a:t>
            </a:r>
          </a:p>
          <a:p>
            <a:pPr lvl="0" algn="just"/>
            <a:r>
              <a:rPr lang="ru-RU" sz="18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Повысить уровень удовлетворенности детей в осуществлении выбора разных видов двигательной активности на основе приемов организации образовательной деятельности по физической культуре</a:t>
            </a:r>
            <a:r>
              <a:rPr lang="ru-RU" sz="11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100" b="1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Планируемый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Повысится уровень профессиональной компетентности инструктора по физической культуре и воспитателей по внедрению приемов организации образовательной деятельности по физической культуре на основе выбора детей разных видов двигательной активности. </a:t>
            </a:r>
            <a:endParaRPr lang="ru-RU" sz="7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Будет собран кейс материалов </a:t>
            </a:r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для внедрения приемов организации </a:t>
            </a:r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образовательной деятельности по физической культуре на основе выбора детей разных видов двигательной активности.</a:t>
            </a:r>
          </a:p>
          <a:p>
            <a:pPr algn="just"/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Будут созданы условия для внедрения приемов организации образовательной деятельности по физической культуре на основе выбора детей разных видов двигательной активности.</a:t>
            </a:r>
          </a:p>
          <a:p>
            <a:pPr algn="just"/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Будут </a:t>
            </a:r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внедрены в образовательную деятельность по физической культуре приемы на основе выбора детей разных видов двигательной активности.</a:t>
            </a:r>
          </a:p>
          <a:p>
            <a:pPr lvl="0" algn="just"/>
            <a:r>
              <a:rPr lang="ru-RU" sz="72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Повысится уровень удовлетворенности детей в осуществлении выбора разных видов двигательной активности на основе приемов организации образовательной деятельности по физической культуре</a:t>
            </a:r>
            <a:r>
              <a:rPr lang="ru-RU" sz="4500" b="1" dirty="0" smtClean="0">
                <a:solidFill>
                  <a:srgbClr val="1E2EA8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500" b="1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b="1" dirty="0" smtClean="0">
              <a:solidFill>
                <a:srgbClr val="1E2EA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50004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Знакомство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 приемами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Users\mbdou\Downloads\IMG_20240412_165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14876" y="292893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bdou\OneDrive\Рабочий стол\Физ-ра по другому\фото Ачинск физра по др\IMG_20231019_100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00174"/>
            <a:ext cx="4238654" cy="317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50004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Знакомство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 приемами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C:\Users\mbdou\AppData\Local\Microsoft\Windows\INetCache\Content.Word\IMG_20240320_1341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mbdou\AppData\Local\Microsoft\Windows\INetCache\Content.Word\IMG_20240320_134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3071810"/>
            <a:ext cx="685804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EA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условий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sad\Desktop\Физ зал презент\IMG_20231017_14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14776" cy="2787865"/>
          </a:xfrm>
          <a:prstGeom prst="rect">
            <a:avLst/>
          </a:prstGeom>
          <a:noFill/>
        </p:spPr>
      </p:pic>
      <p:pic>
        <p:nvPicPr>
          <p:cNvPr id="7" name="Picture 2" descr="C:\Users\sad\Desktop\Физ зал презент\IMG_20231017_14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696031" cy="2772024"/>
          </a:xfrm>
          <a:prstGeom prst="rect">
            <a:avLst/>
          </a:prstGeom>
          <a:noFill/>
        </p:spPr>
      </p:pic>
      <p:pic>
        <p:nvPicPr>
          <p:cNvPr id="8" name="Picture 2" descr="C:\Users\sad\Desktop\Физ зал презент\IMG_20231017_14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744416" cy="2808312"/>
          </a:xfrm>
          <a:prstGeom prst="rect">
            <a:avLst/>
          </a:prstGeom>
          <a:noFill/>
        </p:spPr>
      </p:pic>
      <p:pic>
        <p:nvPicPr>
          <p:cNvPr id="10" name="Picture 2" descr="C:\Users\sad\Desktop\Физ зал презент\IMG_20231017_141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724911" cy="2793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716</Words>
  <Application>Microsoft Office PowerPoint</Application>
  <PresentationFormat>Экран (4:3)</PresentationFormat>
  <Paragraphs>57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Система внедрения приемов организации образовательной деятельности по физической культуре на основе выбора детей разных видов двигательной активности (из опыта работы)</vt:lpstr>
      <vt:lpstr>Участники:</vt:lpstr>
      <vt:lpstr>Актуальность:</vt:lpstr>
      <vt:lpstr>Цель:</vt:lpstr>
      <vt:lpstr>Задачи:</vt:lpstr>
      <vt:lpstr>Планируемый результат:</vt:lpstr>
      <vt:lpstr>Слайд 7</vt:lpstr>
      <vt:lpstr>Слайд 8</vt:lpstr>
      <vt:lpstr>Слайд 9</vt:lpstr>
      <vt:lpstr>Слайд 10</vt:lpstr>
      <vt:lpstr>Содержание практики: (опыт апробации)</vt:lpstr>
      <vt:lpstr>Содержание практики: (опыт апробации)</vt:lpstr>
      <vt:lpstr>Календарь</vt:lpstr>
      <vt:lpstr>Прием «Наш друг мяч»</vt:lpstr>
      <vt:lpstr>Прием «Только это»</vt:lpstr>
      <vt:lpstr>Полученный результат:</vt:lpstr>
      <vt:lpstr>Рефлексия (трудности и способы преодоления)</vt:lpstr>
      <vt:lpstr>Возможные перспективы развития практики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Злата Обухович</dc:creator>
  <cp:lastModifiedBy>sad</cp:lastModifiedBy>
  <cp:revision>140</cp:revision>
  <dcterms:created xsi:type="dcterms:W3CDTF">2024-04-09T02:17:49Z</dcterms:created>
  <dcterms:modified xsi:type="dcterms:W3CDTF">2024-05-21T08:21:52Z</dcterms:modified>
</cp:coreProperties>
</file>